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15B90-96C6-5621-9B36-BBE6CA2AA5A1}" v="38" dt="2024-04-11T10:20:08.441"/>
    <p1510:client id="{D6A4B5C0-4AF8-BF80-046A-23777803F66B}" v="41" dt="2024-04-11T12:04:44.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lIns="91440" tIns="45720" rIns="91440" bIns="45720" anchor="t">
            <a:spAutoFit/>
          </a:bodyPr>
          <a:lstStyle/>
          <a:p>
            <a:pPr>
              <a:spcAft>
                <a:spcPts val="200"/>
              </a:spcAft>
            </a:pPr>
            <a:r>
              <a:rPr lang="en-US" sz="1100" dirty="0">
                <a:solidFill>
                  <a:schemeClr val="bg1"/>
                </a:solidFill>
              </a:rPr>
              <a:t>Name: Subha </a:t>
            </a:r>
            <a:r>
              <a:rPr lang="en-US" sz="1100" dirty="0" err="1">
                <a:solidFill>
                  <a:schemeClr val="bg1"/>
                </a:solidFill>
              </a:rPr>
              <a:t>sri</a:t>
            </a:r>
            <a:r>
              <a:rPr lang="en-US" sz="1100" dirty="0">
                <a:solidFill>
                  <a:schemeClr val="bg1"/>
                </a:solidFill>
              </a:rPr>
              <a:t>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922221104046</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429661" y="409965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843</Words>
  <Application>Microsoft Office PowerPoint</Application>
  <PresentationFormat>On-screen Show (16:9)</PresentationFormat>
  <Paragraphs>83</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mounish krishnan</cp:lastModifiedBy>
  <cp:revision>198</cp:revision>
  <dcterms:modified xsi:type="dcterms:W3CDTF">2024-04-11T12:05:11Z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